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9" r:id="rId4"/>
    <p:sldId id="265" r:id="rId5"/>
    <p:sldId id="258" r:id="rId6"/>
    <p:sldId id="268" r:id="rId7"/>
    <p:sldId id="259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1E412-65D1-4064-8CF5-6604BA157F59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EB62B-6F8A-4723-B437-85D1EF8C9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D39360-22F3-4F4A-A887-A6445B9297DF}" type="datetimeFigureOut">
              <a:rPr lang="en-US" smtClean="0"/>
              <a:pPr/>
              <a:t>3/30/2009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010306-4B0D-4272-9860-FCFF498E6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FJMkcL6Do0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eople.virginia.edu/~mws6u/diff/quiz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6705600" cy="2286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Differentiated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Instruction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Cindy </a:t>
            </a:r>
            <a:r>
              <a:rPr lang="en-US" sz="2400" dirty="0" err="1" smtClean="0"/>
              <a:t>Carro</a:t>
            </a:r>
            <a:r>
              <a:rPr lang="en-US" sz="2400" dirty="0" smtClean="0"/>
              <a:t> and Karen  </a:t>
            </a:r>
            <a:r>
              <a:rPr lang="en-US" sz="2400" dirty="0" err="1" smtClean="0"/>
              <a:t>Ditthardt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7318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Learning Environment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r>
              <a:rPr lang="en-US" sz="2800" dirty="0" smtClean="0"/>
              <a:t>The way the classroom works and feels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5943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Tomlinson, C.A. (August 2000).  </a:t>
            </a:r>
            <a:r>
              <a:rPr lang="en-US" i="1" dirty="0" smtClean="0"/>
              <a:t>Differentiation of Instruction</a:t>
            </a:r>
            <a:endParaRPr lang="en-US" i="1" dirty="0"/>
          </a:p>
        </p:txBody>
      </p:sp>
      <p:pic>
        <p:nvPicPr>
          <p:cNvPr id="5" name="Picture 4" descr="diver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0"/>
            <a:ext cx="2743200" cy="2057400"/>
          </a:xfrm>
          <a:prstGeom prst="rect">
            <a:avLst/>
          </a:prstGeom>
        </p:spPr>
      </p:pic>
      <p:pic>
        <p:nvPicPr>
          <p:cNvPr id="6" name="Picture 5" descr="qui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362200"/>
            <a:ext cx="1924050" cy="2368062"/>
          </a:xfrm>
          <a:prstGeom prst="rect">
            <a:avLst/>
          </a:prstGeom>
        </p:spPr>
      </p:pic>
      <p:pic>
        <p:nvPicPr>
          <p:cNvPr id="7" name="Picture 6" descr="collabor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3581400"/>
            <a:ext cx="279633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FOUR CORNERS</a:t>
            </a:r>
            <a:endParaRPr lang="en-US" sz="4000" b="1" dirty="0"/>
          </a:p>
        </p:txBody>
      </p:sp>
      <p:pic>
        <p:nvPicPr>
          <p:cNvPr id="6" name="Content Placeholder 5" descr="corner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76400" y="1828800"/>
            <a:ext cx="5267325" cy="38586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Where Do We Go Next?</a:t>
            </a:r>
            <a:endParaRPr lang="en-US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1430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Let’s Debrief!</a:t>
            </a: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4290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What it’s not…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What_it's_not.jpg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905000" y="1752600"/>
            <a:ext cx="5334000" cy="3922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731838"/>
          </a:xfrm>
        </p:spPr>
        <p:txBody>
          <a:bodyPr/>
          <a:lstStyle/>
          <a:p>
            <a:r>
              <a:rPr lang="en-US" sz="3200" b="1" dirty="0" smtClean="0"/>
              <a:t>What is it???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38600"/>
          </a:xfrm>
        </p:spPr>
        <p:txBody>
          <a:bodyPr/>
          <a:lstStyle/>
          <a:p>
            <a:r>
              <a:rPr lang="en-US" dirty="0" smtClean="0"/>
              <a:t>Differentiation means tailoring instruction to meet individual needs.  Or in other words, a teacher differentiates instruction by responding to variance among learners in order to create the best learning experience possible.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Whether teachers differentiate content, process, products, or the learning environment, the use of ongoing assessments and flexible grouping makes this a successful approach to instruction.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943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Tomlinson, C.A. (August 2000).  </a:t>
            </a:r>
            <a:r>
              <a:rPr lang="en-US" i="1" dirty="0" smtClean="0"/>
              <a:t>Differentiation of Instruction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quiz.jpg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600200" y="838200"/>
            <a:ext cx="5651419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Why differentiate?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0355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Intelligence is variable!</a:t>
            </a:r>
          </a:p>
          <a:p>
            <a:endParaRPr lang="en-US" sz="3200" dirty="0" smtClean="0"/>
          </a:p>
          <a:p>
            <a:r>
              <a:rPr lang="en-US" sz="3200" dirty="0" smtClean="0"/>
              <a:t>The brain hungers for meaning.</a:t>
            </a:r>
          </a:p>
          <a:p>
            <a:endParaRPr lang="en-US" sz="3200" dirty="0" smtClean="0"/>
          </a:p>
          <a:p>
            <a:r>
              <a:rPr lang="en-US" sz="3200" dirty="0" smtClean="0"/>
              <a:t>Humans learn best with moderate challenge.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1722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Tomlinson, C.A. </a:t>
            </a:r>
            <a:r>
              <a:rPr lang="en-US" dirty="0" smtClean="0"/>
              <a:t>(1999).  </a:t>
            </a:r>
            <a:r>
              <a:rPr lang="en-US" i="1" dirty="0" smtClean="0"/>
              <a:t>The </a:t>
            </a:r>
            <a:r>
              <a:rPr lang="en-US" i="1" dirty="0" smtClean="0"/>
              <a:t>Differentiated Classroom.</a:t>
            </a:r>
            <a:endParaRPr lang="en-US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/>
          <a:lstStyle/>
          <a:p>
            <a:r>
              <a:rPr lang="en-US" sz="3600" dirty="0" smtClean="0"/>
              <a:t>Keeping in mind student interest, readiness, and learning profiles…..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5400" b="1" dirty="0" smtClean="0"/>
              <a:t>….what can we differentiate?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65563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Content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800600"/>
          </a:xfrm>
        </p:spPr>
        <p:txBody>
          <a:bodyPr/>
          <a:lstStyle/>
          <a:p>
            <a:r>
              <a:rPr lang="en-US" sz="2800" dirty="0" smtClean="0"/>
              <a:t>What the student needs to learn or how the student will get access to the information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61722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Tomlinson, C.A. (August 2000).  </a:t>
            </a:r>
            <a:r>
              <a:rPr lang="en-US" i="1" dirty="0" smtClean="0"/>
              <a:t>Differentiation of Instruction</a:t>
            </a:r>
            <a:endParaRPr lang="en-US" i="1" dirty="0"/>
          </a:p>
        </p:txBody>
      </p:sp>
      <p:pic>
        <p:nvPicPr>
          <p:cNvPr id="7" name="Picture 6" descr="spell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343400"/>
            <a:ext cx="2559170" cy="1695450"/>
          </a:xfrm>
          <a:prstGeom prst="rect">
            <a:avLst/>
          </a:prstGeom>
        </p:spPr>
      </p:pic>
      <p:pic>
        <p:nvPicPr>
          <p:cNvPr id="8" name="Picture 7" descr="boy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209800"/>
            <a:ext cx="2667000" cy="1866900"/>
          </a:xfrm>
          <a:prstGeom prst="rect">
            <a:avLst/>
          </a:prstGeom>
        </p:spPr>
      </p:pic>
      <p:pic>
        <p:nvPicPr>
          <p:cNvPr id="9" name="Picture 8" descr="medi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514600"/>
            <a:ext cx="2766252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8080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Process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Activities in which the student engages in order to make sense of or master the  content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6019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Tomlinson, C.A. (August 2000).  </a:t>
            </a:r>
            <a:r>
              <a:rPr lang="en-US" i="1" dirty="0" smtClean="0"/>
              <a:t>Differentiation of Instruction</a:t>
            </a:r>
            <a:endParaRPr lang="en-US" i="1" dirty="0"/>
          </a:p>
        </p:txBody>
      </p:sp>
      <p:pic>
        <p:nvPicPr>
          <p:cNvPr id="5" name="Picture 4" descr="cent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514600"/>
            <a:ext cx="3213396" cy="2590800"/>
          </a:xfrm>
          <a:prstGeom prst="rect">
            <a:avLst/>
          </a:prstGeom>
        </p:spPr>
      </p:pic>
      <p:pic>
        <p:nvPicPr>
          <p:cNvPr id="6" name="Picture 5" descr="manipulativ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352800"/>
            <a:ext cx="2237772" cy="2209800"/>
          </a:xfrm>
          <a:prstGeom prst="rect">
            <a:avLst/>
          </a:prstGeom>
        </p:spPr>
      </p:pic>
      <p:pic>
        <p:nvPicPr>
          <p:cNvPr id="7" name="Picture 6" descr="tier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276600"/>
            <a:ext cx="1981200" cy="264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7318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Products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r>
              <a:rPr lang="en-US" sz="2800" dirty="0" smtClean="0"/>
              <a:t>Culminating projects that ask the student to rehearse, apply, and extend what he or she has learned in a unit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096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Tomlinson, C.A. (August 2000).  </a:t>
            </a:r>
            <a:r>
              <a:rPr lang="en-US" i="1" dirty="0" smtClean="0"/>
              <a:t>Differentiation of Instruction</a:t>
            </a:r>
            <a:endParaRPr lang="en-US" i="1" dirty="0"/>
          </a:p>
        </p:txBody>
      </p:sp>
      <p:pic>
        <p:nvPicPr>
          <p:cNvPr id="5" name="Picture 4" descr="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09800"/>
            <a:ext cx="2420471" cy="2057400"/>
          </a:xfrm>
          <a:prstGeom prst="rect">
            <a:avLst/>
          </a:prstGeom>
        </p:spPr>
      </p:pic>
      <p:pic>
        <p:nvPicPr>
          <p:cNvPr id="7" name="Picture 6" descr="rubric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4419600"/>
            <a:ext cx="2753033" cy="1600200"/>
          </a:xfrm>
          <a:prstGeom prst="rect">
            <a:avLst/>
          </a:prstGeom>
        </p:spPr>
      </p:pic>
      <p:pic>
        <p:nvPicPr>
          <p:cNvPr id="8" name="Picture 7" descr="mur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819400"/>
            <a:ext cx="3135086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263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Differentiated   Instruction</vt:lpstr>
      <vt:lpstr>What it’s not… </vt:lpstr>
      <vt:lpstr>What is it???</vt:lpstr>
      <vt:lpstr> </vt:lpstr>
      <vt:lpstr>Why differentiate?</vt:lpstr>
      <vt:lpstr>Slide 6</vt:lpstr>
      <vt:lpstr>Content</vt:lpstr>
      <vt:lpstr>Process</vt:lpstr>
      <vt:lpstr>Products</vt:lpstr>
      <vt:lpstr>Learning Environment</vt:lpstr>
      <vt:lpstr>FOUR CORNERS</vt:lpstr>
      <vt:lpstr>Where Do We Go Next?</vt:lpstr>
    </vt:vector>
  </TitlesOfParts>
  <Company>Dominican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Differentiated Instruction</dc:title>
  <dc:creator>carrcynt</dc:creator>
  <cp:lastModifiedBy>carrcynt</cp:lastModifiedBy>
  <cp:revision>23</cp:revision>
  <dcterms:created xsi:type="dcterms:W3CDTF">2009-03-16T23:13:46Z</dcterms:created>
  <dcterms:modified xsi:type="dcterms:W3CDTF">2009-03-30T22:27:00Z</dcterms:modified>
</cp:coreProperties>
</file>